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67"/>
  </p:normalViewPr>
  <p:slideViewPr>
    <p:cSldViewPr snapToGrid="0" snapToObjects="1">
      <p:cViewPr varScale="1">
        <p:scale>
          <a:sx n="120" d="100"/>
          <a:sy n="120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82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9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9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3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6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7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1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5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B9705-8FD8-8A4A-8554-4A793CCEB309}" type="datetimeFigureOut"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B564F-4FA1-0940-9C09-BEDD6CA42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2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44" y="805032"/>
            <a:ext cx="3590981" cy="1038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71" y="844695"/>
            <a:ext cx="3261977" cy="959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172" y="3462009"/>
            <a:ext cx="1438223" cy="11844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413" y="5011340"/>
            <a:ext cx="1592268" cy="1578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148" y="868359"/>
            <a:ext cx="1902344" cy="1165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305" y="2223204"/>
            <a:ext cx="2697266" cy="2423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2731" y="1926547"/>
            <a:ext cx="3392817" cy="10556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4513" y="3821890"/>
            <a:ext cx="1762359" cy="7891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530" y="2242146"/>
            <a:ext cx="1949562" cy="12973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0976" y="5066987"/>
            <a:ext cx="4635500" cy="1752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235896" y="2279188"/>
            <a:ext cx="939796" cy="10867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8168" y="2510087"/>
            <a:ext cx="3029031" cy="30290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7771" y="5066987"/>
            <a:ext cx="1913055" cy="6366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14559" y="5800365"/>
            <a:ext cx="2202613" cy="3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7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Stewart</dc:creator>
  <cp:lastModifiedBy>Jon Stewart</cp:lastModifiedBy>
  <cp:revision>4</cp:revision>
  <dcterms:created xsi:type="dcterms:W3CDTF">2017-10-09T05:05:37Z</dcterms:created>
  <dcterms:modified xsi:type="dcterms:W3CDTF">2017-10-09T05:35:26Z</dcterms:modified>
</cp:coreProperties>
</file>